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3" r:id="rId33"/>
    <p:sldId id="291" r:id="rId34"/>
    <p:sldId id="290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C5C7FC-622E-4805-B14E-AAB84AC52E69}">
  <a:tblStyle styleId="{BDC5C7FC-622E-4805-B14E-AAB84AC52E6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5FEA9E-5369-44A1-AD94-1465721E73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8943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4435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9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39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79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606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15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01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93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28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19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75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36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69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216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504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481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45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25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67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8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1594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57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610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55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039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5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8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0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68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5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33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72426" cy="513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"/>
              <a:buFont typeface="Calibri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Cuestionario%20para%20encuesta%20clientes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Procesos/BPMN%20Sistema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prte%20del%20acta%20de%20software%20y%20hardware%20del%20proyecto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Cliente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Empleado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Gerente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Informe/Informe-de-requerimientos.2.1.0(1)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nforme-de-requerimientos.2.1.0.doc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Informe/Informe-de-requerimientos.2.1.0(1).doc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Informe/Informe-de-requerimientos.2.1.0(1).doc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about:blan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../Diccionario%20de%20Datos/Nuevo/Diccionario%20de%20dato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../Normalizacion/Nuevo/NORMALIZACION.doc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../Planeacion/Planeacion%20Oficial.m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../../Planeacion/Imagen%20dDiagrama%20de%20Gantt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../../Planeacion/Imagen%20diagrama%20de%20costos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lases/Nuevo/Diagrama%20de%20clases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../../Codigo/Nuevo/pizzeria%20la%20abuela%20f/Vist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0" y="270656"/>
            <a:ext cx="6742323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180375" y="108517"/>
            <a:ext cx="6451779" cy="1770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SISTEMAS COMPUMUNDO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ALBERT QUINTERO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JULIANA GERALDINE GARCÍA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FERNANDO JOSE PRADA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JEISON  ALEXANDER DIAZ  </a:t>
            </a:r>
            <a:endParaRPr lang="es-ES" sz="1600" b="0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SEBASTIAN RUIZ</a:t>
            </a:r>
            <a:endParaRPr lang="es-ES"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0" y="2213058"/>
            <a:ext cx="7002624" cy="993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DE INFORMACIÓN  DOMICILIOS PIZZERIA LA ABUELA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180375" y="4073788"/>
            <a:ext cx="3707890" cy="6056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450"/>
              <a:buFont typeface="Calibri"/>
              <a:buNone/>
            </a:pP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TERCER 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TRIMESTRE ADSI 1366240 G1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635566" y="0"/>
            <a:ext cx="5508434" cy="51546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¿Cómo le gustaría que fuera su plataforma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Principalmente que muestre cada menú y todos los productos que se venden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¿Quién maneja la plataforma?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dueño de la pizzería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plataforma local requiere de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85" name="Shape 85"/>
          <p:cNvSpPr/>
          <p:nvPr/>
        </p:nvSpPr>
        <p:spPr>
          <a:xfrm>
            <a:off x="-161242" y="1939440"/>
            <a:ext cx="3796808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44136" y="2094617"/>
            <a:ext cx="2315057" cy="69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1" name="Shape 91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7176" y="0"/>
            <a:ext cx="5414410" cy="26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177" y="2910046"/>
            <a:ext cx="67621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177" y="2603359"/>
            <a:ext cx="5430594" cy="248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80766" y="273223"/>
            <a:ext cx="8463233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BPMN DEL SISTEMA </a:t>
            </a:r>
          </a:p>
        </p:txBody>
      </p:sp>
      <p:pic>
        <p:nvPicPr>
          <p:cNvPr id="105" name="Shape 105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1" y="962448"/>
            <a:ext cx="7966950" cy="440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43220" y="1602254"/>
            <a:ext cx="3205908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3707176" y="0"/>
            <a:ext cx="5293604" cy="4936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Monitor, Placa madre, CPU, Memoria RAM, Tarjeta de expansión, Fuente de alimentación, Unidad óptica, Disco duro, Teclado, Mouse</a:t>
            </a:r>
          </a:p>
          <a:p>
            <a:pPr marL="0" marR="0" lvl="0" indent="-152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operativo Windows 10 pro 64bits (10.0, compilación 15063), Idioma: español (configuración regional español), Fabricante del sistema: PCSMART, Modelos del sistema: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Procesador: Intel(R) Core(TM) i3-2120 CPU @ 3.30ghz (4CPUs), -3.3GHz, Memoria: 4096MB RAM, Versión de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055703" y="132590"/>
            <a:ext cx="177003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s-E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17" name="Shape 117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9183" y="943490"/>
            <a:ext cx="9241771" cy="419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771181" y="178757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E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EMPLEADO</a:t>
            </a:r>
          </a:p>
        </p:txBody>
      </p:sp>
      <p:pic>
        <p:nvPicPr>
          <p:cNvPr id="123" name="Shape 123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050" y="1035823"/>
            <a:ext cx="9093716" cy="40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592348" y="132590"/>
            <a:ext cx="201369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GERENTE</a:t>
            </a:r>
            <a:r>
              <a:rPr lang="es-E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29" name="Shape 129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45" y="941368"/>
            <a:ext cx="7925236" cy="418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-101599" y="178757"/>
            <a:ext cx="9245600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</a:t>
            </a:r>
            <a:r>
              <a:rPr lang="es-E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IMPRIMIR DATOS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graphicFrame>
        <p:nvGraphicFramePr>
          <p:cNvPr id="135" name="Shape 135"/>
          <p:cNvGraphicFramePr/>
          <p:nvPr>
            <p:extLst>
              <p:ext uri="{D42A27DB-BD31-4B8C-83A1-F6EECF244321}">
                <p14:modId xmlns:p14="http://schemas.microsoft.com/office/powerpoint/2010/main" val="4288582046"/>
              </p:ext>
            </p:extLst>
          </p:nvPr>
        </p:nvGraphicFramePr>
        <p:xfrm>
          <a:off x="268110" y="1013509"/>
          <a:ext cx="8600475" cy="4129993"/>
        </p:xfrm>
        <a:graphic>
          <a:graphicData uri="http://schemas.openxmlformats.org/drawingml/2006/table">
            <a:tbl>
              <a:tblPr firstRow="1" firstCol="1" bandRow="1">
                <a:noFill/>
                <a:tableStyleId>{BDC5C7FC-622E-4805-B14E-AAB84AC52E69}</a:tableStyleId>
              </a:tblPr>
              <a:tblGrid>
                <a:gridCol w="194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775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del requerimiento: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RF01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050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del Requerimiento: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datos personales.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050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</a:t>
                      </a:r>
                      <a:r>
                        <a:rPr lang="es-ES" sz="160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clientes deberán registrarse en el sistema para acceder a cualquier parte de él. 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025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 del requerimiento: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al registrarse, deberá suministrar datos personales como Nombre, Apellido, Dirección, Número de teléfono, E-mail, Nombre de Usuario y Contraseña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050">
                <a:tc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Requerimiento NO funcional: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∙"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RNF01</a:t>
                      </a:r>
                    </a:p>
                    <a:p>
                      <a:pPr marL="342900" marR="0" lvl="0" indent="-3429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∙"/>
                      </a:pPr>
                      <a:r>
                        <a:rPr lang="es-E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RNF02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975">
                <a:tc gridSpan="2">
                  <a:txBody>
                    <a:bodyPr/>
                    <a:lstStyle/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Prioridad del requerimiento:</a:t>
                      </a:r>
                    </a:p>
                    <a:p>
                      <a:pPr marL="0" marR="0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74171" y="0"/>
            <a:ext cx="8704879" cy="5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IMPRIMIR DATOS DEL PEDIDO</a:t>
            </a:r>
            <a:r>
              <a:rPr lang="es-ES" sz="20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  <p:graphicFrame>
        <p:nvGraphicFramePr>
          <p:cNvPr id="141" name="Shape 141"/>
          <p:cNvGraphicFramePr/>
          <p:nvPr/>
        </p:nvGraphicFramePr>
        <p:xfrm>
          <a:off x="-69950" y="1185825"/>
          <a:ext cx="8949000" cy="3896750"/>
        </p:xfrm>
        <a:graphic>
          <a:graphicData uri="http://schemas.openxmlformats.org/drawingml/2006/table">
            <a:tbl>
              <a:tblPr bandRow="1">
                <a:noFill/>
                <a:tableStyleId>{F55FEA9E-5369-44A1-AD94-1465721E732E}</a:tableStyleId>
              </a:tblPr>
              <a:tblGrid>
                <a:gridCol w="201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2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Identificación del requerimiento: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RF05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Nombre del Requerimiento: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Conocer ubicación del pedido.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Características: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El sistema permitirá ubicar en el mapa la ubicación de donde se solicita el pedido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Descripción del requerimiento: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El empleado ingresara la dirección de donde se solicita el domicilio e inmediatamente el mapa mostrara la ubicación 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Requerimiento NO funcional:</a:t>
                      </a: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457200" lvl="0" indent="-298450" rtl="0">
                        <a:spcBef>
                          <a:spcPts val="0"/>
                        </a:spcBef>
                        <a:buSzPts val="1100"/>
                        <a:buFont typeface="Noto Sans Symbols"/>
                        <a:buChar char="●"/>
                      </a:pPr>
                      <a:r>
                        <a:rPr lang="es-ES" sz="1100"/>
                        <a:t>RNF01</a:t>
                      </a:r>
                    </a:p>
                    <a:p>
                      <a:pPr marL="457200" lvl="0" indent="-298450" rtl="0">
                        <a:spcBef>
                          <a:spcPts val="0"/>
                        </a:spcBef>
                        <a:buSzPts val="1100"/>
                        <a:buFont typeface="Noto Sans Symbols"/>
                        <a:buChar char="●"/>
                      </a:pPr>
                      <a:r>
                        <a:rPr lang="es-ES" sz="1100"/>
                        <a:t>RNF03</a:t>
                      </a: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500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 b="1"/>
                        <a:t>Prioridad del requerimiento: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s-ES" sz="1100"/>
                        <a:t>Alta</a:t>
                      </a: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929590" y="0"/>
            <a:ext cx="806017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USO EXTENDIDO CONSULTAR OPINION DEL CLIENTE</a:t>
            </a:r>
            <a:r>
              <a:rPr lang="es-ES" sz="30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.</a:t>
            </a:r>
          </a:p>
        </p:txBody>
      </p:sp>
      <p:pic>
        <p:nvPicPr>
          <p:cNvPr id="147" name="Shape 14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69826"/>
            <a:ext cx="8919045" cy="329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1639809"/>
            <a:ext cx="359149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800819" y="1149997"/>
            <a:ext cx="5155893" cy="4490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restaurante pizzería la abuela no dispone de un sistema de información que facilite la manera por la cual se hacen pedidos para entregas a domicilio de las pizzas, lo cual ha generado desorden y decadencia del sistema de ventas.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50843" y="0"/>
            <a:ext cx="8901629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DE USO EXTENDIDO  REGISTRAR DATOS PERSONALES</a:t>
            </a:r>
            <a:r>
              <a:rPr lang="es-ES" sz="20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pic>
        <p:nvPicPr>
          <p:cNvPr id="153" name="Shape 15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5586" y="1047641"/>
            <a:ext cx="7013067" cy="4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217714" y="72571"/>
            <a:ext cx="9280388" cy="101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570"/>
            <a:ext cx="9062674" cy="4089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6" y="0"/>
            <a:ext cx="434576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ENTIDAD RELACIÓN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1192222"/>
            <a:ext cx="9144000" cy="3455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</a:t>
            </a:r>
            <a:r>
              <a:rPr lang="es-ES" sz="36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97" y="1071758"/>
            <a:ext cx="9144000" cy="3438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 COSTOS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36" y="952806"/>
            <a:ext cx="9123012" cy="402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</a:p>
        </p:txBody>
      </p:sp>
      <p:pic>
        <p:nvPicPr>
          <p:cNvPr id="3" name="Imagen 2">
            <a:hlinkClick r:id="rId3" action="ppaction://hlinkfile"/>
            <a:extLst>
              <a:ext uri="{FF2B5EF4-FFF2-40B4-BE49-F238E27FC236}">
                <a16:creationId xmlns:a16="http://schemas.microsoft.com/office/drawing/2014/main" id="{D57E7EE2-0B9A-4834-9C7D-C96392313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619"/>
            <a:ext cx="9144000" cy="362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DISTRIBUCIÓN</a:t>
            </a:r>
          </a:p>
        </p:txBody>
      </p:sp>
      <p:sp>
        <p:nvSpPr>
          <p:cNvPr id="201" name="Shape 201" descr="Imágenes integradas 1"/>
          <p:cNvSpPr/>
          <p:nvPr/>
        </p:nvSpPr>
        <p:spPr>
          <a:xfrm>
            <a:off x="84831" y="1789590"/>
            <a:ext cx="3171485" cy="3171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 descr="Imágenes integradas 1"/>
          <p:cNvSpPr/>
          <p:nvPr/>
        </p:nvSpPr>
        <p:spPr>
          <a:xfrm>
            <a:off x="155575" y="92359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92" y="966596"/>
            <a:ext cx="7259882" cy="407031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BASES DE DATOS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75" y="1166670"/>
            <a:ext cx="8839200" cy="355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INSERCIÓN DE DATOS</a:t>
            </a:r>
          </a:p>
        </p:txBody>
      </p:sp>
      <p:sp>
        <p:nvSpPr>
          <p:cNvPr id="215" name="Shape 215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625" y="1260608"/>
            <a:ext cx="62579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338" y="2831733"/>
            <a:ext cx="55245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60646" y="735338"/>
            <a:ext cx="3715566" cy="10130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4603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5"/>
              <a:buFont typeface="Calibri"/>
              <a:buNone/>
            </a:pPr>
            <a:r>
              <a:rPr lang="es-ES" sz="2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Información general del proyecto</a:t>
            </a:r>
          </a:p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-151729" y="1463436"/>
            <a:ext cx="3808954" cy="2148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-1905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DOMICILIOS PIZZERIA LA ABUELA</a:t>
            </a:r>
          </a:p>
        </p:txBody>
      </p:sp>
      <p:sp>
        <p:nvSpPr>
          <p:cNvPr id="33" name="Shape 33"/>
          <p:cNvSpPr/>
          <p:nvPr/>
        </p:nvSpPr>
        <p:spPr>
          <a:xfrm>
            <a:off x="3828362" y="2098674"/>
            <a:ext cx="4930048" cy="2397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pretende realizar un sistema de información que facilite a  los clientes de la pizzería  hacer pedidos a domicilios por medio de la internet.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23" name="Shape 223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63" y="980426"/>
            <a:ext cx="7578665" cy="41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00" y="918293"/>
            <a:ext cx="6103299" cy="40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</a:p>
        </p:txBody>
      </p:sp>
      <p:pic>
        <p:nvPicPr>
          <p:cNvPr id="195" name="Shape 19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622" y="939545"/>
            <a:ext cx="7227410" cy="420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3" y="934863"/>
            <a:ext cx="6816307" cy="42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1871955"/>
            <a:ext cx="3539752" cy="595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069" y="226247"/>
            <a:ext cx="1711363" cy="14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4084991" y="1792791"/>
            <a:ext cx="4572000" cy="2858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un sistema de información que permita facilitar el manejo y administración de domicilios e inventario del restaurante pizzería la abuela.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28767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3" name="Shape 53"/>
          <p:cNvSpPr/>
          <p:nvPr/>
        </p:nvSpPr>
        <p:spPr>
          <a:xfrm>
            <a:off x="3759891" y="250084"/>
            <a:ext cx="5384109" cy="52624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Gestionar información del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información del domicilio (menú, dirección y usuario</a:t>
            </a:r>
            <a:r>
              <a:rPr lang="es-ES" sz="2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la opinión de usuario</a:t>
            </a:r>
          </a:p>
          <a:p>
            <a:pPr>
              <a:lnSpc>
                <a:spcPct val="107000"/>
              </a:lnSpc>
              <a:buClr>
                <a:srgbClr val="595959"/>
              </a:buClr>
              <a:buSzPts val="2800"/>
            </a:pPr>
            <a:endParaRPr lang="es-ES" sz="2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endParaRPr lang="es-ES"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1339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9" name="Shape 59"/>
          <p:cNvSpPr/>
          <p:nvPr/>
        </p:nvSpPr>
        <p:spPr>
          <a:xfrm>
            <a:off x="3973046" y="568404"/>
            <a:ext cx="5170954" cy="4241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Generar los datos de cada pedido a  domicilio que se debe realizar. 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Consultar los ingresos obtenidos por cada domicilio realizado.</a:t>
            </a: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6.Consultar estado del inventario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853" y="19734"/>
            <a:ext cx="1848794" cy="111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72030" y="1024390"/>
            <a:ext cx="5148301" cy="493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Debido a que en la pizzería en el momento de realizar pedidos a domicilio se genera desorden se </a:t>
            </a:r>
            <a:r>
              <a:rPr lang="es-E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implementará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un sistema de información el cual permita controlar y gestionar los pedidos a domicilio. Esto mejoraría las ventas y los ingresos económicos de la pizzería y facilitara a los clientes realizar sus pedidos a domicilio.</a:t>
            </a: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381735" y="2279362"/>
            <a:ext cx="273504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1784611"/>
            <a:ext cx="3622032" cy="15742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747315" y="74647"/>
            <a:ext cx="5197902" cy="5006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77800">
              <a:lnSpc>
                <a:spcPct val="107000"/>
              </a:lnSpc>
              <a:buClr>
                <a:srgbClr val="595959"/>
              </a:buClr>
              <a:buSzPts val="2800"/>
            </a:pPr>
            <a:r>
              <a:rPr lang="es-MX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Este sistema de información será desarrollado hasta su verificación de funcionamiento e implementación, destinado a la pizzería la abuela y sus clientes para su uso en la realización de pedidos a domicilio web.</a:t>
            </a:r>
            <a:endParaRPr lang="es-ES" sz="28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226" y="3649505"/>
            <a:ext cx="1229899" cy="12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1994669"/>
            <a:ext cx="3395035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  <p:sp>
        <p:nvSpPr>
          <p:cNvPr id="79" name="Shape 79"/>
          <p:cNvSpPr/>
          <p:nvPr/>
        </p:nvSpPr>
        <p:spPr>
          <a:xfrm>
            <a:off x="3690651" y="0"/>
            <a:ext cx="5453349" cy="4529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s-ES" sz="2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empresa cuenta con conexión a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 manejan internet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¿poseen dispositivos tecnológicos?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¿cuentan con </a:t>
            </a: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633</Words>
  <Application>Microsoft Office PowerPoint</Application>
  <PresentationFormat>Presentación en pantalla (16:9)</PresentationFormat>
  <Paragraphs>104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Noto Sans Symbols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JULIANA</cp:lastModifiedBy>
  <cp:revision>25</cp:revision>
  <dcterms:modified xsi:type="dcterms:W3CDTF">2018-03-08T02:25:25Z</dcterms:modified>
</cp:coreProperties>
</file>